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Black"/>
      <p:bold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FF00FF"/>
          </p15:clr>
        </p15:guide>
        <p15:guide id="2" orient="horz" pos="2755">
          <p15:clr>
            <a:srgbClr val="FF0000"/>
          </p15:clr>
        </p15:guide>
        <p15:guide id="3" orient="horz" pos="907">
          <p15:clr>
            <a:srgbClr val="FF0000"/>
          </p15:clr>
        </p15:guide>
        <p15:guide id="4" pos="5272">
          <p15:clr>
            <a:srgbClr val="FF00FF"/>
          </p15:clr>
        </p15:guide>
        <p15:guide id="5" orient="horz" pos="737">
          <p15:clr>
            <a:srgbClr val="00FF00"/>
          </p15:clr>
        </p15:guide>
        <p15:guide id="6" orient="horz" pos="397">
          <p15:clr>
            <a:srgbClr val="00FF00"/>
          </p15:clr>
        </p15:guide>
      </p15:sldGuideLst>
    </p:ext>
    <p:ext uri="GoogleSlidesCustomDataVersion2">
      <go:slidesCustomData xmlns:go="http://customooxmlschemas.google.com/" r:id="rId33" roundtripDataSignature="AMtx7mi7ejoe6EsZwZCjHx+N1QWPvX5f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2755" orient="horz"/>
        <p:guide pos="907" orient="horz"/>
        <p:guide pos="5272"/>
        <p:guide pos="737" orient="horz"/>
        <p:guide pos="3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178c500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g32178c5004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178c500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g32178c5004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178c5004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g32178c5004e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178c5004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32178c5004e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178c500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g32178c5004e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78c5004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32178c5004e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178c500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32178c5004e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178c5004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32178c5004e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178c5004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g32178c5004e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178c5004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g32178c5004e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/>
          <p:nvPr>
            <p:ph idx="2" type="sldImg"/>
          </p:nvPr>
        </p:nvSpPr>
        <p:spPr>
          <a:xfrm>
            <a:off x="685800" y="1143000"/>
            <a:ext cx="5484813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200" strike="noStrik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375b82a2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4375b82a2f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178c500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32178c5004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178c500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g32178c5004e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178c5004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32178c5004e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178c500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g32178c5004e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178c500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g32178c5004e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178c500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32178c5004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4375b82a2f_0_4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g14375b82a2f_0_4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g14375b82a2f_0_4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generated with high confidence" id="44" name="Google Shape;44;g14375b82a2f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6800" y="183600"/>
            <a:ext cx="1022401" cy="76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lorful, colored&#10;&#10;Description generated with very high confidence" id="45" name="Google Shape;45;g14375b82a2f_0_165"/>
          <p:cNvPicPr preferRelativeResize="0"/>
          <p:nvPr/>
        </p:nvPicPr>
        <p:blipFill rotWithShape="1">
          <a:blip r:embed="rId3">
            <a:alphaModFix/>
          </a:blip>
          <a:srcRect b="37530" l="0" r="0" t="55602"/>
          <a:stretch/>
        </p:blipFill>
        <p:spPr>
          <a:xfrm>
            <a:off x="0" y="4849200"/>
            <a:ext cx="9144000" cy="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14375b82a2f_0_165"/>
          <p:cNvSpPr/>
          <p:nvPr/>
        </p:nvSpPr>
        <p:spPr>
          <a:xfrm>
            <a:off x="8946830" y="4943496"/>
            <a:ext cx="57600" cy="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g14375b82a2f_0_165"/>
          <p:cNvSpPr/>
          <p:nvPr/>
        </p:nvSpPr>
        <p:spPr>
          <a:xfrm>
            <a:off x="8870400" y="4943496"/>
            <a:ext cx="57600" cy="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g14375b82a2f_0_165"/>
          <p:cNvSpPr/>
          <p:nvPr/>
        </p:nvSpPr>
        <p:spPr>
          <a:xfrm>
            <a:off x="8793970" y="4943496"/>
            <a:ext cx="57600" cy="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g14375b82a2f_0_165"/>
          <p:cNvSpPr/>
          <p:nvPr/>
        </p:nvSpPr>
        <p:spPr>
          <a:xfrm>
            <a:off x="8717540" y="4943496"/>
            <a:ext cx="57600" cy="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4375b82a2f_0_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g14375b82a2f_0_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g14375b82a2f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4375b82a2f_0_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14375b82a2f_0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4375b82a2f_0_1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g14375b82a2f_0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4375b82a2f_0_1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g14375b82a2f_0_1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g14375b82a2f_0_1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g14375b82a2f_0_1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g14375b82a2f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4375b82a2f_0_1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38" name="Google Shape;38;g14375b82a2f_0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4375b82a2f_0_1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g14375b82a2f_0_1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g14375b82a2f_0_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4375b82a2f_0_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4375b82a2f_0_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14375b82a2f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g14375b82a2f_0_1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7219"/>
            <a:ext cx="9144001" cy="51362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learn.codemithra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4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4604" y="600291"/>
            <a:ext cx="4134799" cy="2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0054" y="3386141"/>
            <a:ext cx="4743901" cy="11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178c5004e_0_24"/>
          <p:cNvSpPr txBox="1"/>
          <p:nvPr/>
        </p:nvSpPr>
        <p:spPr>
          <a:xfrm>
            <a:off x="4572000" y="2438400"/>
            <a:ext cx="416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32178c5004e_0_2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6" name="Google Shape;126;g32178c5004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25" y="1573150"/>
            <a:ext cx="3104355" cy="2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2178c5004e_0_24"/>
          <p:cNvSpPr txBox="1"/>
          <p:nvPr/>
        </p:nvSpPr>
        <p:spPr>
          <a:xfrm>
            <a:off x="4635350" y="2463663"/>
            <a:ext cx="324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FOR BETTER RESUME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178c5004e_0_29"/>
          <p:cNvSpPr txBox="1"/>
          <p:nvPr/>
        </p:nvSpPr>
        <p:spPr>
          <a:xfrm>
            <a:off x="4572000" y="2438400"/>
            <a:ext cx="416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Formatting - Use of color and font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g32178c5004e_0_29"/>
          <p:cNvSpPr txBox="1"/>
          <p:nvPr/>
        </p:nvSpPr>
        <p:spPr>
          <a:xfrm>
            <a:off x="720000" y="3513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4" name="Google Shape;134;g32178c5004e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325" y="1054375"/>
            <a:ext cx="2472200" cy="39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178c5004e_0_34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32178c5004e_0_3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1" name="Google Shape;141;g32178c5004e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825" y="1311100"/>
            <a:ext cx="5566350" cy="34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178c5004e_0_39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32178c5004e_0_39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8" name="Google Shape;148;g32178c5004e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250" y="1128725"/>
            <a:ext cx="2557256" cy="391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178c5004e_0_44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32178c5004e_0_4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5" name="Google Shape;155;g32178c5004e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075" y="1422652"/>
            <a:ext cx="2389900" cy="302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2178c5004e_0_44"/>
          <p:cNvSpPr txBox="1"/>
          <p:nvPr/>
        </p:nvSpPr>
        <p:spPr>
          <a:xfrm>
            <a:off x="787700" y="1422650"/>
            <a:ext cx="8487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of font 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Times New Roman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Garamond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Georgia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Sans-serif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Calibri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Verdana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178c5004e_0_49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32178c5004e_0_49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3" name="Google Shape;163;g32178c5004e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075" y="1537852"/>
            <a:ext cx="64484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178c5004e_0_54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32178c5004e_0_5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0" name="Google Shape;170;g32178c5004e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5" y="1946877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2178c5004e_0_54"/>
          <p:cNvSpPr txBox="1"/>
          <p:nvPr/>
        </p:nvSpPr>
        <p:spPr>
          <a:xfrm>
            <a:off x="4394050" y="2479200"/>
            <a:ext cx="40614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 to Power verbs and Write up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178c5004e_0_59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32178c5004e_0_59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8" name="Google Shape;178;g32178c5004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50" y="1422650"/>
            <a:ext cx="4235050" cy="29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2178c5004e_0_59"/>
          <p:cNvSpPr txBox="1"/>
          <p:nvPr/>
        </p:nvSpPr>
        <p:spPr>
          <a:xfrm>
            <a:off x="3664750" y="1450825"/>
            <a:ext cx="52872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are Power verbs?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178c5004e_0_64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32178c5004e_0_6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6" name="Google Shape;186;g32178c5004e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50" y="1521800"/>
            <a:ext cx="3735450" cy="24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2178c5004e_0_64"/>
          <p:cNvSpPr txBox="1"/>
          <p:nvPr/>
        </p:nvSpPr>
        <p:spPr>
          <a:xfrm>
            <a:off x="4948875" y="2325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Benefits of Power verbs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178c5004e_0_102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g32178c5004e_0_102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4" name="Google Shape;194;g32178c5004e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250" y="1252750"/>
            <a:ext cx="2999349" cy="37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4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-5" y="2389564"/>
            <a:ext cx="50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RESUME SKILLS </a:t>
            </a:r>
            <a:r>
              <a:rPr b="1" i="0" lang="en-GB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/>
          <p:nvPr/>
        </p:nvSpPr>
        <p:spPr>
          <a:xfrm>
            <a:off x="555120" y="915840"/>
            <a:ext cx="754488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160" y="913210"/>
            <a:ext cx="2855119" cy="2888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/>
          <p:nvPr/>
        </p:nvSpPr>
        <p:spPr>
          <a:xfrm>
            <a:off x="1634729" y="4055269"/>
            <a:ext cx="5183981" cy="28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25" lIns="81625" spcFirstLastPara="1" rIns="81625" wrap="square" tIns="82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https://learn.codemithra.com</a:t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07" name="Google Shape;207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3141000" y="2194650"/>
            <a:ext cx="2862000" cy="754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GB" sz="3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0" i="0" sz="3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016" y="4591075"/>
            <a:ext cx="338156" cy="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2650" y="4591075"/>
            <a:ext cx="338156" cy="3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 txBox="1"/>
          <p:nvPr/>
        </p:nvSpPr>
        <p:spPr>
          <a:xfrm>
            <a:off x="1980750" y="4590801"/>
            <a:ext cx="11871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+91 78150 95095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5"/>
          <p:cNvCxnSpPr/>
          <p:nvPr/>
        </p:nvCxnSpPr>
        <p:spPr>
          <a:xfrm rot="10800000">
            <a:off x="3220250" y="4619675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5"/>
          <p:cNvSpPr txBox="1"/>
          <p:nvPr/>
        </p:nvSpPr>
        <p:spPr>
          <a:xfrm>
            <a:off x="3519050" y="4590801"/>
            <a:ext cx="19347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codemithra@ethnus.com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3771" y="4591063"/>
            <a:ext cx="338156" cy="3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"/>
          <p:cNvSpPr txBox="1"/>
          <p:nvPr/>
        </p:nvSpPr>
        <p:spPr>
          <a:xfrm>
            <a:off x="5457275" y="4590801"/>
            <a:ext cx="19347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www.codemithra.com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" name="Google Shape;217;p5"/>
          <p:cNvCxnSpPr/>
          <p:nvPr/>
        </p:nvCxnSpPr>
        <p:spPr>
          <a:xfrm rot="10800000">
            <a:off x="5166625" y="4610150"/>
            <a:ext cx="0" cy="30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375b82a2f_0_173"/>
          <p:cNvSpPr txBox="1"/>
          <p:nvPr/>
        </p:nvSpPr>
        <p:spPr>
          <a:xfrm>
            <a:off x="4572000" y="2438400"/>
            <a:ext cx="4167600" cy="5950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14375b82a2f_0_173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3" name="Google Shape;73;g14375b82a2f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50" y="1677550"/>
            <a:ext cx="4062699" cy="2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4375b82a2f_0_173"/>
          <p:cNvSpPr txBox="1"/>
          <p:nvPr/>
        </p:nvSpPr>
        <p:spPr>
          <a:xfrm>
            <a:off x="4367500" y="2069825"/>
            <a:ext cx="454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start from the basics..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a resume?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178c5004e_0_2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32178c5004e_0_2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81" name="Google Shape;81;g32178c5004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35975"/>
            <a:ext cx="5028276" cy="28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2178c5004e_0_2"/>
          <p:cNvSpPr txBox="1"/>
          <p:nvPr/>
        </p:nvSpPr>
        <p:spPr>
          <a:xfrm>
            <a:off x="5329425" y="2417200"/>
            <a:ext cx="40614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Structure of a standard resume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178c5004e_0_9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32178c5004e_0_9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" name="Google Shape;89;g32178c5004e_0_9"/>
          <p:cNvSpPr txBox="1"/>
          <p:nvPr/>
        </p:nvSpPr>
        <p:spPr>
          <a:xfrm>
            <a:off x="815550" y="1266600"/>
            <a:ext cx="8487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resume template helps ? 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Organize Your Resume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Experience Needed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 a Great First Impression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Save Time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178c5004e_0_72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g32178c5004e_0_72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6" name="Google Shape;96;g32178c5004e_0_72"/>
          <p:cNvSpPr txBox="1"/>
          <p:nvPr/>
        </p:nvSpPr>
        <p:spPr>
          <a:xfrm>
            <a:off x="815550" y="1266600"/>
            <a:ext cx="8487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with using templates  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Same as everyone else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lot of the templates out there are substandard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 selling yourself short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 job seeker should do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178c5004e_0_14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32178c5004e_0_14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3" name="Google Shape;103;g32178c5004e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25" y="1696050"/>
            <a:ext cx="3984978" cy="22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2178c5004e_0_14"/>
          <p:cNvSpPr txBox="1"/>
          <p:nvPr/>
        </p:nvSpPr>
        <p:spPr>
          <a:xfrm>
            <a:off x="4759275" y="2226375"/>
            <a:ext cx="375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basic structure of a resume?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78c5004e_0_80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g32178c5004e_0_80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1" name="Google Shape;111;g32178c5004e_0_80"/>
          <p:cNvSpPr txBox="1"/>
          <p:nvPr/>
        </p:nvSpPr>
        <p:spPr>
          <a:xfrm>
            <a:off x="815550" y="1266600"/>
            <a:ext cx="8487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Sections in a resume 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Information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 Summary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Certifications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78c5004e_0_19"/>
          <p:cNvSpPr txBox="1"/>
          <p:nvPr/>
        </p:nvSpPr>
        <p:spPr>
          <a:xfrm>
            <a:off x="4572000" y="2438400"/>
            <a:ext cx="41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32178c5004e_0_19"/>
          <p:cNvSpPr txBox="1"/>
          <p:nvPr/>
        </p:nvSpPr>
        <p:spPr>
          <a:xfrm>
            <a:off x="720000" y="579950"/>
            <a:ext cx="522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8182EF"/>
                </a:solidFill>
                <a:latin typeface="Roboto Black"/>
                <a:ea typeface="Roboto Black"/>
                <a:cs typeface="Roboto Black"/>
                <a:sym typeface="Roboto Black"/>
              </a:rPr>
              <a:t>RESUME SKILLS</a:t>
            </a:r>
            <a:endParaRPr b="0" i="0" sz="2100" u="none" cap="none" strike="noStrike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8" name="Google Shape;118;g32178c5004e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75" y="1221750"/>
            <a:ext cx="3383575" cy="32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2178c5004e_0_19"/>
          <p:cNvSpPr txBox="1"/>
          <p:nvPr/>
        </p:nvSpPr>
        <p:spPr>
          <a:xfrm>
            <a:off x="5048025" y="2284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Resume format importance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pooja ram</dc:creator>
</cp:coreProperties>
</file>